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8" r:id="rId4"/>
    <p:sldId id="259" r:id="rId5"/>
    <p:sldId id="260" r:id="rId6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customXml" Target="../customXml/item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CF03C-C8CB-9611-4D57-3A9F6E352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356703-4AAA-D4CD-B156-53C2235CE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A8703-80AE-4D9F-D558-F8CF3C123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523B5-91AE-4453-C729-3C1C0C889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CB3DB-9F99-249D-60A3-93C0B766E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0353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27BD1-2846-C8BE-BA90-02C9D2240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2AEA17-FB45-0181-AFEF-AEFB1F473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F933E-B47C-9204-6DF4-27E6F3C47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7333-6795-A333-1D9B-365A252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5F837-0A05-E65C-9237-552DBEE40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95923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79BC65-87C4-1092-79AA-76D17A5135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D9289D-26EE-E3E4-2E63-0ACFFDE473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372E6-E96F-10C9-C18D-A6538FF2A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CF4CF-9D05-314A-103A-49E8F5EDF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6B2AF-64E7-0511-C8ED-4742AC176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8362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F5AC9-CBFC-9F64-81E3-8E5B676AC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B7EEB-C951-C03A-8BF3-3075E0B79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02B80-98A0-7A7C-0CDB-AFB7D221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DA37A-3780-06EE-F9B7-EBC941774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2B5F3-FBC4-7902-973F-06FEDFEF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2935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071C9-4FDD-3632-37DB-B4F99E763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2EAAB-ABF1-4593-266F-0DF2601A6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73D41-88D5-1101-3D55-A7F78F91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B8D83-FCC8-FBD6-0CE2-E96F5C132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79F40-8F9C-9E8A-C229-37BD5A08F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132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EC883-B8BE-768D-5207-FF1D742D5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9A38D-851F-8E4D-E54E-AA568A229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BA49F-2D6A-0CD6-FB10-A26BDD36C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8CCE4B-A566-4EF3-CC86-62239358C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50BA16-3D38-D74F-5D6B-4464DA01F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C0EEA-11D8-307D-60E9-32CE12FA3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1458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8413-064C-E3B7-E2D6-F0EEA7590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5153F-1C41-550A-B531-BA57FB988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859D97-27CE-3224-3FDA-BFB1903E2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6D3F6-4782-980F-6226-FE0821B3E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CC51B4-4AE2-E262-5387-4CE1DEC417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0295F8-8B66-24A5-1F4E-D643F61E6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560E68-F7F7-F661-5F8A-B06B8985F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3D6875-747F-E62E-7866-32643AFB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7734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828CE-1B79-5C54-4413-CFE1A444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D9A28-AB17-4370-5461-5BBC10E8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0F6021-778B-96C4-B79E-C476FED94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39BDB6-FB40-F89C-9A5D-837DE882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3000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39A727-94D0-2E06-0A5E-164FCF253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1A676A-0843-7C2C-E6DF-E8E65B303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08E81-160E-8F12-5636-5A241B382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57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D18A3-BDC8-1526-9083-726D55A9E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DAF29-5C50-4BF7-87A3-A99B43767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FA6ED-D059-52A1-9812-EE697BA2D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911EE-2B95-95B7-0011-11C3068B2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F80E13-D1E3-E097-7E05-EA1C0127D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DC46C3-FA2C-9664-BF1B-1CC0FF2F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8845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E8568-1C6F-943C-9FA7-4DC7CC337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C904A-2B4E-A14B-8DE0-9368B733CF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681B3-0A63-319E-C694-54F181DE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F0B63-4B64-4DA4-E644-ABBFDB9C6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CC5A3-3E81-0E4B-2339-2CD56AAE1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92994-955B-345A-5F56-ED6A65FA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6558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359E05-7DCD-8C02-A4E1-430D034EF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970B0-00BC-0796-393D-29918537D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CBA26-61FE-E71C-59AF-7637B9486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0D628-5557-4E5D-B2AF-01FA459465FE}" type="datetimeFigureOut">
              <a:rPr lang="en-BE" smtClean="0"/>
              <a:t>09/21/2022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F8477-EB98-1B39-282B-D7EAEDC6B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89966-5CF2-B517-C034-2C21E11FC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97632-344E-4732-830B-9983C6851C04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4105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6C5F4F7-3494-1283-6B76-41BFC7FD5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390" y="85725"/>
            <a:ext cx="6534150" cy="66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4080EACE-8933-945B-45C7-6AF512338EEC}"/>
              </a:ext>
            </a:extLst>
          </p:cNvPr>
          <p:cNvSpPr txBox="1">
            <a:spLocks/>
          </p:cNvSpPr>
          <p:nvPr/>
        </p:nvSpPr>
        <p:spPr>
          <a:xfrm>
            <a:off x="397237" y="227337"/>
            <a:ext cx="5102153" cy="4795571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1200"/>
              </a:spcBef>
              <a:buNone/>
            </a:pPr>
            <a:r>
              <a:rPr lang="en-US" sz="3200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Datacenter Building Highlights</a:t>
            </a:r>
            <a:endParaRPr lang="en-BE" sz="3200" b="1" kern="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MW Design IT-load 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Uptime Institute Tier III design &amp; operation</a:t>
            </a:r>
            <a:endParaRPr lang="en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fr-B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BREEAM Excellent design &amp; post construction</a:t>
            </a:r>
            <a:endParaRPr lang="en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fr-B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ISO 9001, ISO 27001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</a:t>
            </a:r>
            <a:r>
              <a:rPr lang="fr-B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heart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new Innovation &amp; </a:t>
            </a:r>
            <a:r>
              <a:rPr lang="fr-B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Campus</a:t>
            </a:r>
            <a:endParaRPr lang="fr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en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3.500 m</a:t>
            </a:r>
            <a:r>
              <a:rPr lang="en-US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 whitespace in 15 modules</a:t>
            </a:r>
            <a:endParaRPr lang="en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High-density modules for VUB, UZ Brussel</a:t>
            </a:r>
            <a:endParaRPr lang="en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High-density module for Tier-1 HPC</a:t>
            </a:r>
            <a:endParaRPr lang="en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Medium-density colocation modules</a:t>
            </a:r>
            <a:endParaRPr lang="en-B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modules per building level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400 kW/module</a:t>
            </a:r>
            <a:endParaRPr lang="en-B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636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A46BC56-3D22-5404-FD84-ABDA410F5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247650"/>
            <a:ext cx="7258050" cy="661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204510-0B3A-9CBE-2AF6-E7C08B94DF7F}"/>
              </a:ext>
            </a:extLst>
          </p:cNvPr>
          <p:cNvSpPr txBox="1"/>
          <p:nvPr/>
        </p:nvSpPr>
        <p:spPr>
          <a:xfrm>
            <a:off x="429769" y="247650"/>
            <a:ext cx="609426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3200" b="1" i="0" u="none" strike="noStrike" dirty="0">
                <a:solidFill>
                  <a:srgbClr val="2F5496"/>
                </a:solidFill>
                <a:effectLst/>
                <a:latin typeface="Calibri Light" panose="020F0302020204030204" pitchFamily="34" charset="0"/>
              </a:rPr>
              <a:t>Sustainability</a:t>
            </a:r>
            <a:r>
              <a:rPr lang="en-US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 truly sustainable by design datacenter in Belgium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100% Green Energy, in part locally generated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Heat Recuperation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CO2 Neutral Smart Multi-Energy Grid on campus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Maximum Energy Efficiency (PUE expected &lt;1.2)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Circular Architecture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619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41FE0F0-BFC4-3EC8-8693-CEC03CA39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018" y="338591"/>
            <a:ext cx="6591300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6BA220-A476-2A5F-CEF7-5714ADD92F66}"/>
              </a:ext>
            </a:extLst>
          </p:cNvPr>
          <p:cNvSpPr txBox="1"/>
          <p:nvPr/>
        </p:nvSpPr>
        <p:spPr>
          <a:xfrm>
            <a:off x="278933" y="258978"/>
            <a:ext cx="6893653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3200" b="1" i="0" u="none" strike="noStrike" dirty="0">
                <a:solidFill>
                  <a:srgbClr val="2F5496"/>
                </a:solidFill>
                <a:effectLst/>
                <a:latin typeface="Calibri Light" panose="020F0302020204030204" pitchFamily="34" charset="0"/>
              </a:rPr>
              <a:t>Energy Efficient Electrical Design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Highly Modular design: transformers, UPS, CRAH,…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Gensets: N+1, 5 x 2.500 kVA, grid feeding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Solar: On-site up to 0,5 MW peak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3200" b="1" i="0" u="none" strike="noStrike" dirty="0">
                <a:solidFill>
                  <a:srgbClr val="2F5496"/>
                </a:solidFill>
                <a:effectLst/>
                <a:latin typeface="Calibri Light" panose="020F0302020204030204" pitchFamily="34" charset="0"/>
              </a:rPr>
              <a:t>Energy Efficient HVAC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Heat Recuperation for On-Campus Energy Grid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Maximizing Free Cooling:</a:t>
            </a:r>
          </a:p>
          <a:p>
            <a:pPr lvl="1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Dry-Coolers with Adiabatic Assist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lvl="1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Cooling Towers w/ rainwater basins in basement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lvl="1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Traditional chillers as back-up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275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5FE983F9C05C4F8E5B4970AD4C67EB" ma:contentTypeVersion="" ma:contentTypeDescription="Een nieuw document maken." ma:contentTypeScope="" ma:versionID="2dde322bd076e862dab20ef71f483516">
  <xsd:schema xmlns:xsd="http://www.w3.org/2001/XMLSchema" xmlns:xs="http://www.w3.org/2001/XMLSchema" xmlns:p="http://schemas.microsoft.com/office/2006/metadata/properties" xmlns:ns2="1BDFB8E5-D486-4E2F-9DD6-D593069CD3DF" xmlns:ns3="1bdfb8e5-d486-4e2f-9dd6-d593069cd3df" xmlns:ns4="784d4dd2-b820-4239-9a43-4d101ab2cb2c" xmlns:ns5="4a6c513c-d293-4e6b-83ab-5621d819b325" targetNamespace="http://schemas.microsoft.com/office/2006/metadata/properties" ma:root="true" ma:fieldsID="804267124c134091066b55365a3dafc2" ns2:_="" ns3:_="" ns4:_="" ns5:_="">
    <xsd:import namespace="1BDFB8E5-D486-4E2F-9DD6-D593069CD3DF"/>
    <xsd:import namespace="1bdfb8e5-d486-4e2f-9dd6-d593069cd3df"/>
    <xsd:import namespace="784d4dd2-b820-4239-9a43-4d101ab2cb2c"/>
    <xsd:import namespace="4a6c513c-d293-4e6b-83ab-5621d819b3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DFB8E5-D486-4E2F-9DD6-D593069CD3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dfb8e5-d486-4e2f-9dd6-d593069cd3df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50a49bc4-c9e0-412a-b7e2-852193553b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4d4dd2-b820-4239-9a43-4d101ab2cb2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6c513c-d293-4e6b-83ab-5621d819b3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E57271C-6738-4EDB-8886-B32B77C8F7C1}" ma:internalName="TaxCatchAll" ma:showField="CatchAllData" ma:web="{d17f8e39-0bc7-4bfd-89c8-3980143edd0b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6c513c-d293-4e6b-83ab-5621d819b325" xsi:nil="true"/>
    <lcf76f155ced4ddcb4097134ff3c332f xmlns="1bdfb8e5-d486-4e2f-9dd6-d593069cd3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FF878E-7AFF-463F-87CB-9541AEC4B1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4DBA96-88D2-4906-928F-EE6907F7949F}"/>
</file>

<file path=customXml/itemProps3.xml><?xml version="1.0" encoding="utf-8"?>
<ds:datastoreItem xmlns:ds="http://schemas.openxmlformats.org/officeDocument/2006/customXml" ds:itemID="{935DA991-AAF4-4188-9865-4DFC21003FF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Breedbeeld</PresentationFormat>
  <Paragraphs>43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Segoe UI</vt:lpstr>
      <vt:lpstr>Office Theme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Dieter Roefs</dc:creator>
  <cp:lastModifiedBy>Sicco Wittermans</cp:lastModifiedBy>
  <cp:revision>2</cp:revision>
  <dcterms:created xsi:type="dcterms:W3CDTF">2022-08-31T14:29:55Z</dcterms:created>
  <dcterms:modified xsi:type="dcterms:W3CDTF">2022-09-21T10:41:27Z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0x010100E35FE983F9C05C4F8E5B4970AD4C67EB</vt:lpwstr>
  </property>
</Properties>
</file>